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556500" cy="10693400"/>
  <p:notesSz cx="7556500" cy="10693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4954"/>
            <a:ext cx="6423025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88304"/>
            <a:ext cx="5289550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59482"/>
            <a:ext cx="3287077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825" y="427736"/>
            <a:ext cx="6800850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825" y="2459482"/>
            <a:ext cx="6800850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44862"/>
            <a:ext cx="241808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44862"/>
            <a:ext cx="173799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671915"/>
            <a:ext cx="7175500" cy="97497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2900" y="570290"/>
            <a:ext cx="6858000" cy="9565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424203"/>
            <a:ext cx="7175500" cy="99085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1764"/>
            <a:ext cx="7175500" cy="10149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1764"/>
            <a:ext cx="7175500" cy="10149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04429"/>
            <a:ext cx="7175500" cy="7717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468664"/>
            <a:ext cx="7175500" cy="9952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1764"/>
            <a:ext cx="7175500" cy="10149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570290"/>
            <a:ext cx="7175500" cy="98513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367038"/>
            <a:ext cx="7175500" cy="9965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0500" y="271764"/>
            <a:ext cx="7175500" cy="9559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570290"/>
            <a:ext cx="7023100" cy="9559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4500" y="570290"/>
            <a:ext cx="6661150" cy="96099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3550" y="570290"/>
            <a:ext cx="6642100" cy="9768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2023-09-25T04:43:37Z</dcterms:created>
  <dcterms:modified xsi:type="dcterms:W3CDTF">2023-09-25T04:43:37Z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2023-09-25T00:00:00Z</vt:filetime>
  </property>
</Properties>
</file>